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8" r:id="rId2"/>
    <p:sldId id="260" r:id="rId3"/>
    <p:sldId id="263" r:id="rId4"/>
    <p:sldId id="264" r:id="rId5"/>
    <p:sldId id="265" r:id="rId6"/>
    <p:sldId id="262" r:id="rId7"/>
    <p:sldId id="261" r:id="rId8"/>
    <p:sldId id="266" r:id="rId9"/>
    <p:sldId id="267" r:id="rId1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65AE"/>
    <a:srgbClr val="59B8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37"/>
  </p:normalViewPr>
  <p:slideViewPr>
    <p:cSldViewPr snapToGrid="0">
      <p:cViewPr varScale="1">
        <p:scale>
          <a:sx n="103" d="100"/>
          <a:sy n="103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F0806-59E3-644C-AD62-020CFBD42ADD}" type="datetimeFigureOut">
              <a:rPr lang="es-ES" smtClean="0"/>
              <a:t>23/9/24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17C1DB-D30B-C34D-9458-13113C513C1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5148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17C1DB-D30B-C34D-9458-13113C513C1F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954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E9A98-5E31-C7E4-A337-D3DCFD8E59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034D68-590C-0636-E0EA-7C37DA3F22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8EA171-1240-4313-C747-2CA10A28B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23/9/24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981B3D-9E25-5EA2-2173-58506E3CC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E559F1-A236-8AFE-56C6-D7BE99358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530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456A8F-BA09-E915-F039-70BF3EDA8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815DE0-1D7D-74E5-4C9E-B86D53A75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C20D77E-00EC-5D5A-28BA-45BED9D72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23/9/24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4628728-7A3E-F034-5C1B-9A54188CB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3453E52-A970-85C5-9D65-9E95A03F3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596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4780DEE-F4F6-755F-132D-0EA8DF8193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9BC9ED-D18C-E9DA-57AC-4566874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46D939-6541-8AEB-48E5-5346E3A83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23/9/24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6B61E1-E342-DB00-DB0F-7F4F0D187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C102719-C051-2E7B-2E89-3F65DD6D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5628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EB59C0-5044-F150-4BDB-A14462152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0ED555-969B-9A64-9A89-07A8E57E2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907594D-B858-F047-86E1-915A7FBC8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23/9/24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50009B-4BE9-84D3-858A-F47EB35C0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FAA148-C9A5-D668-C7A6-5D1291361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8861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959015-4C4E-C024-68AC-2293D5BFE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B582E6-92B2-0E0B-E0AE-37F182176A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413724-B2AB-352B-F9D2-BDDD23F94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23/9/24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FA902A-BB76-5D58-D585-AEEEDA1BD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91577D-9907-B7AC-4FAC-8F472C3BE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005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862CF7-DDF7-93B9-FD09-ACCBBE352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178D9C-439C-EA0A-0BC8-C174301F4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AAE93FC-4BC8-21B2-FF80-01C43C4E71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1FC75DB-4DB8-97CB-3AA4-B17825F33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23/9/24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59033B6-2430-1502-40DA-9B09C04F0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D2C9202-ABBC-5F52-7355-F8F998390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2694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B80EC-2890-6738-8F97-AB244404B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6B4B54-D1AD-AD2A-EDED-D01A102A0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F37132-A599-BBED-51EB-7BD99A50E3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3B9E27A-E50E-6EA3-2341-8F82D7924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234DC41-6E30-697B-74E0-DF15C84C2A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E840E0D-A45B-9558-E50F-6948B5A33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23/9/24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1BE3318-7648-6789-14FB-C4C2EAA38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DF229A0-2B6A-3DBE-53A3-1D6F67F4B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974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413C76-1636-660E-763D-C3DF999AE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E3352F0-FE8F-FD57-EF1E-73B6AEDC7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23/9/24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CE5AD5E-7DA5-1CDB-366F-B00A7EEF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AA19DB9-0FCB-A29B-0BE3-89B286FCF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8261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F619DE5-44CA-4FCD-2BE2-257A922A4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23/9/24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4AB46ED-7135-BF73-D697-C1659E863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B4C962B-7C31-783E-3B4C-43CFA7D47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1949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F7EA3E-09D3-5AD4-7F64-50FF88EA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210D66-8C2B-C364-5736-55433408D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23E6EA7-51A2-F881-AF9E-C03BE94307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E342CA6-6648-E18E-803B-E07E36936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23/9/24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B28B077-6972-F5A6-76FE-E4A734B64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625308B-7E35-4916-99FB-0F48526AB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484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A49EDE-9E82-75BF-6EE0-E2BA3294E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9D37FEC-E66C-A91F-FB43-D564D11614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08E72C-CFD0-E1D9-6835-A7222CBD4A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53E9AC8-C4C6-3DE5-97E9-7A790D601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56F3-DA64-F645-A0DD-AA86FBE746D1}" type="datetimeFigureOut">
              <a:rPr lang="es-ES" smtClean="0"/>
              <a:t>23/9/24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6667D6-DB25-A292-152A-66C5FAD01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7BFCD18-7F95-E00B-BCA6-4EDFD2E54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4945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E25D866-055B-2494-871B-1EE8D0224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EF6355-FC86-95E8-FBA5-AA4CF83AD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612A27-3F1F-5798-739C-1058F64FAC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F56F3-DA64-F645-A0DD-AA86FBE746D1}" type="datetimeFigureOut">
              <a:rPr lang="es-ES" smtClean="0"/>
              <a:t>23/9/24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D04011-8338-795B-C789-73D4E27CE3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A6C441-48CD-AF4B-2BBA-F2032D3A25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7549E-7F1C-8243-B260-0B9DA94CE15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631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D7D2329-6FBB-A19B-04E1-7B8B9218F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822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6CB1CDC2-8140-2F41-6959-1D480720B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2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8F27901B-0CC2-87D0-9941-1793BFE87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34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223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37162CC-BC7A-3853-D9BC-0BE9E8FE8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7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303D309-94B6-918F-AF6D-69DDD2ECA7DA}"/>
              </a:ext>
            </a:extLst>
          </p:cNvPr>
          <p:cNvSpPr txBox="1"/>
          <p:nvPr/>
        </p:nvSpPr>
        <p:spPr>
          <a:xfrm>
            <a:off x="4867560" y="5618503"/>
            <a:ext cx="245688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Inserta tu logo aquí 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y borra este cuadro de texto</a:t>
            </a:r>
          </a:p>
        </p:txBody>
      </p:sp>
    </p:spTree>
    <p:extLst>
      <p:ext uri="{BB962C8B-B14F-4D97-AF65-F5344CB8AC3E}">
        <p14:creationId xmlns:p14="http://schemas.microsoft.com/office/powerpoint/2010/main" val="1352245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C0BCE77-B838-3912-AF50-DDCFD7B3A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61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uadroTexto 33">
            <a:extLst>
              <a:ext uri="{FF2B5EF4-FFF2-40B4-BE49-F238E27FC236}">
                <a16:creationId xmlns:a16="http://schemas.microsoft.com/office/drawing/2014/main" id="{614DE722-5C84-F282-E572-7FACE5BE0556}"/>
              </a:ext>
            </a:extLst>
          </p:cNvPr>
          <p:cNvSpPr txBox="1"/>
          <p:nvPr/>
        </p:nvSpPr>
        <p:spPr>
          <a:xfrm>
            <a:off x="7858125" y="17716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8AB72D3-FF36-610E-2B58-5F071CDEB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193473" cy="6858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DD1AEC25-E9DD-2F71-6142-AEAEEBD3FA8E}"/>
              </a:ext>
            </a:extLst>
          </p:cNvPr>
          <p:cNvSpPr txBox="1"/>
          <p:nvPr/>
        </p:nvSpPr>
        <p:spPr>
          <a:xfrm>
            <a:off x="4980897" y="4832235"/>
            <a:ext cx="2376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Introduce aquí </a:t>
            </a:r>
            <a:r>
              <a:rPr lang="es-ES" b="1" dirty="0">
                <a:solidFill>
                  <a:schemeClr val="bg1"/>
                </a:solidFill>
                <a:latin typeface="Century Gothic" panose="020B0502020202020204" pitchFamily="34" charset="0"/>
              </a:rPr>
              <a:t>tu cargo y tu empresa</a:t>
            </a:r>
            <a:endParaRPr lang="es-ES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64E42FE-64A2-DA2F-2AA5-08D2104B8A3A}"/>
              </a:ext>
            </a:extLst>
          </p:cNvPr>
          <p:cNvSpPr/>
          <p:nvPr/>
        </p:nvSpPr>
        <p:spPr>
          <a:xfrm>
            <a:off x="5937337" y="476119"/>
            <a:ext cx="4183693" cy="418369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ctr">
              <a:buAutoNum type="arabicPeriod"/>
            </a:pPr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AutoNum type="arabicPeriod"/>
            </a:pP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Arrastra tu imagen a la diapositiva.</a:t>
            </a:r>
          </a:p>
          <a:p>
            <a:pPr algn="ctr"/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Font typeface="+mj-lt"/>
              <a:buAutoNum type="arabicPeriod" startAt="2"/>
            </a:pP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Haz clic en: Formato de imagen &gt; Recortar &gt; Relación de aspecto &gt; Cuadrado (1:1).</a:t>
            </a:r>
          </a:p>
          <a:p>
            <a:pPr algn="ctr"/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Font typeface="+mj-lt"/>
              <a:buAutoNum type="arabicPeriod" startAt="3"/>
            </a:pP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Centra la imagen y ajusta su tamaño según lo necesites.</a:t>
            </a:r>
          </a:p>
          <a:p>
            <a:pPr algn="ctr"/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Font typeface="+mj-lt"/>
              <a:buAutoNum type="arabicPeriod" startAt="4"/>
            </a:pP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Luego, haz clic en: Formato de imagen &gt; Recortar &gt; Recortar a la forma &gt; Elipse.</a:t>
            </a:r>
          </a:p>
          <a:p>
            <a:pPr algn="ctr"/>
            <a:endParaRPr lang="es-ES" sz="1100" dirty="0">
              <a:solidFill>
                <a:srgbClr val="5165AE"/>
              </a:solidFill>
              <a:latin typeface="Century Gothic" panose="020B0502020202020204" pitchFamily="34" charset="0"/>
            </a:endParaRPr>
          </a:p>
          <a:p>
            <a:pPr marL="228600" indent="-228600" algn="ctr">
              <a:buFont typeface="+mj-lt"/>
              <a:buAutoNum type="arabicPeriod" startAt="5"/>
            </a:pPr>
            <a:r>
              <a:rPr lang="es-ES" sz="1100" dirty="0">
                <a:solidFill>
                  <a:srgbClr val="5165AE"/>
                </a:solidFill>
                <a:latin typeface="Century Gothic" panose="020B0502020202020204" pitchFamily="34" charset="0"/>
              </a:rPr>
              <a:t>Cuando la imagen esté en forma de círculo, colócala sobre la figura en la diapositiva, cubriéndola por completo.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01A3874-8E51-1B38-9383-D1CD5D3FB91C}"/>
              </a:ext>
            </a:extLst>
          </p:cNvPr>
          <p:cNvSpPr txBox="1"/>
          <p:nvPr/>
        </p:nvSpPr>
        <p:spPr>
          <a:xfrm>
            <a:off x="4980897" y="5705002"/>
            <a:ext cx="237650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Inserta tu logo aquí </a:t>
            </a:r>
            <a:r>
              <a:rPr lang="es-ES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y borra este cuadro de texto</a:t>
            </a:r>
          </a:p>
        </p:txBody>
      </p:sp>
    </p:spTree>
    <p:extLst>
      <p:ext uri="{BB962C8B-B14F-4D97-AF65-F5344CB8AC3E}">
        <p14:creationId xmlns:p14="http://schemas.microsoft.com/office/powerpoint/2010/main" val="3567364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65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uadroTexto 33">
            <a:extLst>
              <a:ext uri="{FF2B5EF4-FFF2-40B4-BE49-F238E27FC236}">
                <a16:creationId xmlns:a16="http://schemas.microsoft.com/office/drawing/2014/main" id="{614DE722-5C84-F282-E572-7FACE5BE0556}"/>
              </a:ext>
            </a:extLst>
          </p:cNvPr>
          <p:cNvSpPr txBox="1"/>
          <p:nvPr/>
        </p:nvSpPr>
        <p:spPr>
          <a:xfrm>
            <a:off x="7858125" y="17716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D241688B-3FA2-94D6-760D-208B72B716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9265" y="2140982"/>
            <a:ext cx="5717917" cy="3215940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2F4AAE33-EBD8-D8DA-097E-CF79E1F176FB}"/>
              </a:ext>
            </a:extLst>
          </p:cNvPr>
          <p:cNvSpPr txBox="1"/>
          <p:nvPr/>
        </p:nvSpPr>
        <p:spPr>
          <a:xfrm>
            <a:off x="3617119" y="724195"/>
            <a:ext cx="4957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Así es como debería quedarte: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FA07048-CF36-6C1E-03DB-4AE1039A2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18" y="2140981"/>
            <a:ext cx="5717919" cy="3215941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16848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9AA2C88-9DE8-05FE-2A9B-D85E783F6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34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177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298AC9F-E21D-6B99-57E2-C2A0CA1A4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2394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110</Words>
  <Application>Microsoft Macintosh PowerPoint</Application>
  <PresentationFormat>Panorámica</PresentationFormat>
  <Paragraphs>15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Office Buzz</dc:creator>
  <cp:lastModifiedBy>Office Buzz</cp:lastModifiedBy>
  <cp:revision>8</cp:revision>
  <dcterms:created xsi:type="dcterms:W3CDTF">2024-09-19T09:12:56Z</dcterms:created>
  <dcterms:modified xsi:type="dcterms:W3CDTF">2024-09-23T10:27:03Z</dcterms:modified>
</cp:coreProperties>
</file>